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44018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1pPr>
    <a:lvl2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2pPr>
    <a:lvl3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3pPr>
    <a:lvl4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4pPr>
    <a:lvl5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5pPr>
    <a:lvl6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6pPr>
    <a:lvl7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7pPr>
    <a:lvl8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8pPr>
    <a:lvl9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Lucida Gran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n-lt"/>
        <a:ea typeface="+mn-ea"/>
        <a:cs typeface="+mn-cs"/>
        <a:sym typeface="Lucida Grande"/>
      </a:defRPr>
    </a:lvl1pPr>
    <a:lvl2pPr indent="228600" defTabSz="457200" latinLnBrk="0">
      <a:defRPr sz="2200">
        <a:latin typeface="+mn-lt"/>
        <a:ea typeface="+mn-ea"/>
        <a:cs typeface="+mn-cs"/>
        <a:sym typeface="Lucida Grande"/>
      </a:defRPr>
    </a:lvl2pPr>
    <a:lvl3pPr indent="457200" defTabSz="457200" latinLnBrk="0">
      <a:defRPr sz="2200">
        <a:latin typeface="+mn-lt"/>
        <a:ea typeface="+mn-ea"/>
        <a:cs typeface="+mn-cs"/>
        <a:sym typeface="Lucida Grande"/>
      </a:defRPr>
    </a:lvl3pPr>
    <a:lvl4pPr indent="685800" defTabSz="457200" latinLnBrk="0">
      <a:defRPr sz="2200">
        <a:latin typeface="+mn-lt"/>
        <a:ea typeface="+mn-ea"/>
        <a:cs typeface="+mn-cs"/>
        <a:sym typeface="Lucida Grande"/>
      </a:defRPr>
    </a:lvl4pPr>
    <a:lvl5pPr indent="914400" defTabSz="457200" latinLnBrk="0">
      <a:defRPr sz="2200">
        <a:latin typeface="+mn-lt"/>
        <a:ea typeface="+mn-ea"/>
        <a:cs typeface="+mn-cs"/>
        <a:sym typeface="Lucida Grande"/>
      </a:defRPr>
    </a:lvl5pPr>
    <a:lvl6pPr indent="1143000" defTabSz="457200" latinLnBrk="0">
      <a:defRPr sz="2200">
        <a:latin typeface="+mn-lt"/>
        <a:ea typeface="+mn-ea"/>
        <a:cs typeface="+mn-cs"/>
        <a:sym typeface="Lucida Grande"/>
      </a:defRPr>
    </a:lvl6pPr>
    <a:lvl7pPr indent="1371600" defTabSz="457200" latinLnBrk="0">
      <a:defRPr sz="2200">
        <a:latin typeface="+mn-lt"/>
        <a:ea typeface="+mn-ea"/>
        <a:cs typeface="+mn-cs"/>
        <a:sym typeface="Lucida Grande"/>
      </a:defRPr>
    </a:lvl7pPr>
    <a:lvl8pPr indent="1600200" defTabSz="457200" latinLnBrk="0">
      <a:defRPr sz="2200">
        <a:latin typeface="+mn-lt"/>
        <a:ea typeface="+mn-ea"/>
        <a:cs typeface="+mn-cs"/>
        <a:sym typeface="Lucida Grande"/>
      </a:defRPr>
    </a:lvl8pPr>
    <a:lvl9pPr indent="1828800" defTabSz="457200" latinLnBrk="0">
      <a:defRPr sz="2200">
        <a:latin typeface="+mn-lt"/>
        <a:ea typeface="+mn-ea"/>
        <a:cs typeface="+mn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800225" y="1766683"/>
            <a:ext cx="10801350" cy="3758261"/>
          </a:xfrm>
          <a:prstGeom prst="rect">
            <a:avLst/>
          </a:prstGeom>
        </p:spPr>
        <p:txBody>
          <a:bodyPr anchor="b"/>
          <a:lstStyle>
            <a:lvl1pPr algn="ctr"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800225" y="5669874"/>
            <a:ext cx="10801350" cy="260629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800"/>
            </a:lvl1pPr>
            <a:lvl2pPr marL="0" indent="0" algn="ctr">
              <a:buSzTx/>
              <a:buFontTx/>
              <a:buNone/>
              <a:defRPr sz="2800"/>
            </a:lvl2pPr>
            <a:lvl3pPr marL="0" indent="0" algn="ctr">
              <a:buSzTx/>
              <a:buFontTx/>
              <a:buNone/>
              <a:defRPr sz="2800"/>
            </a:lvl3pPr>
            <a:lvl4pPr marL="0" indent="0" algn="ctr">
              <a:buSzTx/>
              <a:buFontTx/>
              <a:buNone/>
              <a:defRPr sz="2800"/>
            </a:lvl4pPr>
            <a:lvl5pPr marL="0" indent="0" algn="ctr"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0306287" y="574734"/>
            <a:ext cx="3105391" cy="914826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990122" y="574734"/>
            <a:ext cx="9136145" cy="91482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61741" indent="-697998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3614947" indent="-424355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3391096" y="10149955"/>
            <a:ext cx="290618" cy="2946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982621" y="2691252"/>
            <a:ext cx="12421556" cy="4490424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982621" y="7224155"/>
            <a:ext cx="12421556" cy="236140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990122" y="2873668"/>
            <a:ext cx="6120770" cy="684933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991999" y="574734"/>
            <a:ext cx="12421553" cy="208653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992000" y="2646272"/>
            <a:ext cx="6092636" cy="1296902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800"/>
            </a:lvl1pPr>
            <a:lvl2pPr marL="0" indent="0">
              <a:buSzTx/>
              <a:buFontTx/>
              <a:buNone/>
              <a:defRPr b="1" sz="2800"/>
            </a:lvl2pPr>
            <a:lvl3pPr marL="0" indent="0">
              <a:buSzTx/>
              <a:buFontTx/>
              <a:buNone/>
              <a:defRPr b="1" sz="2800"/>
            </a:lvl3pPr>
            <a:lvl4pPr marL="0" indent="0">
              <a:buSzTx/>
              <a:buFontTx/>
              <a:buNone/>
              <a:defRPr b="1" sz="2800"/>
            </a:lvl4pPr>
            <a:lvl5pPr marL="0" indent="0">
              <a:buSzTx/>
              <a:buFontTx/>
              <a:buNone/>
              <a:defRPr b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7290909" y="2646272"/>
            <a:ext cx="6122645" cy="1296902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992000" y="719667"/>
            <a:ext cx="4644955" cy="2518836"/>
          </a:xfrm>
          <a:prstGeom prst="rect">
            <a:avLst/>
          </a:prstGeom>
        </p:spPr>
        <p:txBody>
          <a:bodyPr anchor="b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6122641" y="1554281"/>
            <a:ext cx="7290911" cy="7671449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 marL="842868" indent="-302775">
              <a:defRPr sz="3700"/>
            </a:lvl2pPr>
            <a:lvl3pPr marL="1437026" indent="-356844">
              <a:defRPr sz="3700"/>
            </a:lvl3pPr>
            <a:lvl4pPr marL="2054691" indent="-434419">
              <a:defRPr sz="3700"/>
            </a:lvl4pPr>
            <a:lvl5pPr marL="2594780" indent="-434419"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992000" y="3238498"/>
            <a:ext cx="4644955" cy="59997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992000" y="719667"/>
            <a:ext cx="4644955" cy="2518836"/>
          </a:xfrm>
          <a:prstGeom prst="rect">
            <a:avLst/>
          </a:prstGeom>
        </p:spPr>
        <p:txBody>
          <a:bodyPr anchor="b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6122641" y="1554281"/>
            <a:ext cx="7290911" cy="76714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992000" y="3238500"/>
            <a:ext cx="4644955" cy="59997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90122" y="574734"/>
            <a:ext cx="12421556" cy="208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90122" y="2873668"/>
            <a:ext cx="12421556" cy="684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3121059" y="10145415"/>
            <a:ext cx="290619" cy="2946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70044" marR="0" indent="-270044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58357" marR="0" indent="-318267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67635" marR="0" indent="-3874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44625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584718" marR="0" indent="-4243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124806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664898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204989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745077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5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2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Jack Guo…"/>
          <p:cNvSpPr txBox="1"/>
          <p:nvPr/>
        </p:nvSpPr>
        <p:spPr>
          <a:xfrm>
            <a:off x="6590030" y="5853507"/>
            <a:ext cx="1221737" cy="878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三毛</a:t>
            </a:r>
          </a:p>
        </p:txBody>
      </p:sp>
      <p:sp>
        <p:nvSpPr>
          <p:cNvPr id="129" name="TypeScript 介绍"/>
          <p:cNvSpPr txBox="1"/>
          <p:nvPr/>
        </p:nvSpPr>
        <p:spPr>
          <a:xfrm>
            <a:off x="1904170" y="4120381"/>
            <a:ext cx="10873208" cy="106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TypeScript With 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npm install @types/vue -D"/>
          <p:cNvSpPr txBox="1"/>
          <p:nvPr/>
        </p:nvSpPr>
        <p:spPr>
          <a:xfrm>
            <a:off x="4724051" y="1308099"/>
            <a:ext cx="4953703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npm install @types/vue -D</a:t>
            </a:r>
          </a:p>
        </p:txBody>
      </p:sp>
      <p:sp>
        <p:nvSpPr>
          <p:cNvPr id="166" name="仅仅是导入声明文件"/>
          <p:cNvSpPr txBox="1"/>
          <p:nvPr/>
        </p:nvSpPr>
        <p:spPr>
          <a:xfrm>
            <a:off x="5165452" y="7797799"/>
            <a:ext cx="3662515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0734" indent="-280734">
              <a:buSzPct val="100000"/>
              <a:buChar char="•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仅仅是导入声明文件</a:t>
            </a:r>
          </a:p>
        </p:txBody>
      </p:sp>
      <p:sp>
        <p:nvSpPr>
          <p:cNvPr id="167" name="确定运行时的依赖关系"/>
          <p:cNvSpPr txBox="1"/>
          <p:nvPr/>
        </p:nvSpPr>
        <p:spPr>
          <a:xfrm>
            <a:off x="5165452" y="8559799"/>
            <a:ext cx="4070897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280734" indent="-280734">
              <a:buSzPct val="100000"/>
              <a:buChar char="•"/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确定运行时的依赖关系</a:t>
            </a:r>
          </a:p>
        </p:txBody>
      </p:sp>
      <p:sp>
        <p:nvSpPr>
          <p:cNvPr id="168" name="Line"/>
          <p:cNvSpPr/>
          <p:nvPr/>
        </p:nvSpPr>
        <p:spPr>
          <a:xfrm>
            <a:off x="7200899" y="6126283"/>
            <a:ext cx="8" cy="1280462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28131" y="2386886"/>
            <a:ext cx="8276292" cy="316861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8" grpId="3"/>
      <p:bldP build="whole" bldLvl="1" animBg="1" rev="0" advAuto="0" spid="169" grpId="2"/>
      <p:bldP build="whole" bldLvl="1" animBg="1" rev="0" advAuto="0" spid="167" grpId="5"/>
      <p:bldP build="whole" bldLvl="1" animBg="1" rev="0" advAuto="0" spid="166" grpId="4"/>
      <p:bldP build="whole" bldLvl="1" animBg="1" rev="0" advAuto="0" spid="16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Vue Prop 的验证那些事"/>
          <p:cNvSpPr txBox="1"/>
          <p:nvPr/>
        </p:nvSpPr>
        <p:spPr>
          <a:xfrm>
            <a:off x="2671979" y="4762498"/>
            <a:ext cx="87770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Vue Prop 的验证那些事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932" y="1085697"/>
            <a:ext cx="3659367" cy="3317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4413" y="1085697"/>
            <a:ext cx="4133375" cy="3317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5932" y="5720326"/>
            <a:ext cx="3659367" cy="35175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6250" y="5308600"/>
            <a:ext cx="3949704" cy="4572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5" grpId="3"/>
      <p:bldP build="whole" bldLvl="1" animBg="1" rev="0" advAuto="0" spid="176" grpId="4"/>
      <p:bldP build="whole" bldLvl="1" animBg="1" rev="0" advAuto="0" spid="173" grpId="1"/>
      <p:bldP build="whole" bldLvl="1" animBg="1" rev="0" advAuto="0" spid="174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756" y="3100159"/>
            <a:ext cx="11630288" cy="45946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8544" y="1534167"/>
            <a:ext cx="9404712" cy="41239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00" y="6457950"/>
            <a:ext cx="5910749" cy="20947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450" y="1416050"/>
            <a:ext cx="7200900" cy="1104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550" y="3194050"/>
            <a:ext cx="7886700" cy="1282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800" y="6997699"/>
            <a:ext cx="6158477" cy="183444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86" name="Line"/>
          <p:cNvSpPr/>
          <p:nvPr/>
        </p:nvSpPr>
        <p:spPr>
          <a:xfrm flipH="1">
            <a:off x="4666901" y="5257705"/>
            <a:ext cx="1333160" cy="969312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Line"/>
          <p:cNvSpPr/>
          <p:nvPr/>
        </p:nvSpPr>
        <p:spPr>
          <a:xfrm>
            <a:off x="8343899" y="5158830"/>
            <a:ext cx="1095927" cy="1095926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8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7225" y="7333108"/>
            <a:ext cx="5816933" cy="11455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89" name="Rectangle"/>
          <p:cNvSpPr/>
          <p:nvPr/>
        </p:nvSpPr>
        <p:spPr>
          <a:xfrm>
            <a:off x="12611099" y="7587553"/>
            <a:ext cx="764885" cy="405415"/>
          </a:xfrm>
          <a:prstGeom prst="rect">
            <a:avLst/>
          </a:prstGeom>
          <a:ln w="25400">
            <a:solidFill>
              <a:srgbClr val="D9544E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0" name="不是 string"/>
          <p:cNvSpPr txBox="1"/>
          <p:nvPr/>
        </p:nvSpPr>
        <p:spPr>
          <a:xfrm>
            <a:off x="11072166" y="9131299"/>
            <a:ext cx="182996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不是 string</a:t>
            </a:r>
          </a:p>
        </p:txBody>
      </p:sp>
      <p:sp>
        <p:nvSpPr>
          <p:cNvPr id="191" name="Line"/>
          <p:cNvSpPr/>
          <p:nvPr/>
        </p:nvSpPr>
        <p:spPr>
          <a:xfrm flipH="1">
            <a:off x="12491587" y="8144208"/>
            <a:ext cx="386218" cy="853783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2"/>
      <p:bldP build="whole" bldLvl="1" animBg="1" rev="0" advAuto="0" spid="189" grpId="6"/>
      <p:bldP build="whole" bldLvl="1" animBg="1" rev="0" advAuto="0" spid="184" grpId="1"/>
      <p:bldP build="whole" bldLvl="1" animBg="1" rev="0" advAuto="0" spid="191" grpId="7"/>
      <p:bldP build="whole" bldLvl="1" animBg="1" rev="0" advAuto="0" spid="187" grpId="4"/>
      <p:bldP build="whole" bldLvl="1" animBg="1" rev="0" advAuto="0" spid="185" grpId="3"/>
      <p:bldP build="whole" bldLvl="1" animBg="1" rev="0" advAuto="0" spid="190" grpId="8"/>
      <p:bldP build="whole" bldLvl="1" animBg="1" rev="0" advAuto="0" spid="188" grpId="5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893569"/>
            <a:ext cx="11072863" cy="98146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097" y="2787308"/>
            <a:ext cx="12415606" cy="522038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95" name="Line"/>
          <p:cNvSpPr/>
          <p:nvPr/>
        </p:nvSpPr>
        <p:spPr>
          <a:xfrm flipV="1">
            <a:off x="8131423" y="2527746"/>
            <a:ext cx="796579" cy="1526482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Rounded Rectangle"/>
          <p:cNvSpPr/>
          <p:nvPr/>
        </p:nvSpPr>
        <p:spPr>
          <a:xfrm>
            <a:off x="2400300" y="4725518"/>
            <a:ext cx="5863829" cy="815652"/>
          </a:xfrm>
          <a:prstGeom prst="roundRect">
            <a:avLst>
              <a:gd name="adj" fmla="val 23356"/>
            </a:avLst>
          </a:prstGeom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1"/>
      <p:bldP build="whole" bldLvl="1" animBg="1" rev="0" advAuto="0" spid="193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257" y="3248116"/>
            <a:ext cx="7571286" cy="137777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5257" y="5452209"/>
            <a:ext cx="7571286" cy="144702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5257" y="7725557"/>
            <a:ext cx="7571286" cy="143615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29050" y="910488"/>
            <a:ext cx="6743700" cy="1511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8" grpId="1"/>
      <p:bldP build="whole" bldLvl="1" animBg="1" rev="0" advAuto="0" spid="199" grpId="2"/>
      <p:bldP build="whole" bldLvl="1" animBg="1" rev="0" advAuto="0" spid="200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ine"/>
          <p:cNvSpPr/>
          <p:nvPr/>
        </p:nvSpPr>
        <p:spPr>
          <a:xfrm flipH="1">
            <a:off x="4532095" y="3860029"/>
            <a:ext cx="1325566" cy="1790696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4" name="Line"/>
          <p:cNvSpPr/>
          <p:nvPr/>
        </p:nvSpPr>
        <p:spPr>
          <a:xfrm>
            <a:off x="8477580" y="3859988"/>
            <a:ext cx="906623" cy="178873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952" y="6430202"/>
            <a:ext cx="6689615" cy="12526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432" y="6376839"/>
            <a:ext cx="6375404" cy="13593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07" name="Rounded Rectangle"/>
          <p:cNvSpPr/>
          <p:nvPr/>
        </p:nvSpPr>
        <p:spPr>
          <a:xfrm>
            <a:off x="12732442" y="6650121"/>
            <a:ext cx="894659" cy="609605"/>
          </a:xfrm>
          <a:prstGeom prst="roundRect">
            <a:avLst>
              <a:gd name="adj" fmla="val 22014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08" name="Line"/>
          <p:cNvSpPr/>
          <p:nvPr/>
        </p:nvSpPr>
        <p:spPr>
          <a:xfrm flipV="1">
            <a:off x="12169923" y="7485260"/>
            <a:ext cx="911079" cy="911080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9" name="？？？"/>
          <p:cNvSpPr txBox="1"/>
          <p:nvPr/>
        </p:nvSpPr>
        <p:spPr>
          <a:xfrm>
            <a:off x="11288065" y="8462877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？？？</a:t>
            </a:r>
          </a:p>
        </p:txBody>
      </p:sp>
      <p:pic>
        <p:nvPicPr>
          <p:cNvPr id="210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9873" y="1409157"/>
            <a:ext cx="8222053" cy="16636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4"/>
      <p:bldP build="whole" bldLvl="1" animBg="1" rev="0" advAuto="0" spid="207" grpId="7"/>
      <p:bldP build="whole" bldLvl="1" animBg="1" rev="0" advAuto="0" spid="208" grpId="5"/>
      <p:bldP build="whole" bldLvl="1" animBg="1" rev="0" advAuto="0" spid="206" grpId="2"/>
      <p:bldP build="whole" bldLvl="1" animBg="1" rev="0" advAuto="0" spid="209" grpId="6"/>
      <p:bldP build="whole" bldLvl="1" animBg="1" rev="0" advAuto="0" spid="204" grpId="3"/>
      <p:bldP build="whole" bldLvl="1" animBg="1" rev="0" advAuto="0" spid="20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70" y="1048844"/>
            <a:ext cx="11517260" cy="86973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模块导入"/>
          <p:cNvSpPr txBox="1"/>
          <p:nvPr/>
        </p:nvSpPr>
        <p:spPr>
          <a:xfrm>
            <a:off x="4141797" y="3663948"/>
            <a:ext cx="5205523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TypeScript 基础知识补充</a:t>
            </a:r>
          </a:p>
        </p:txBody>
      </p:sp>
      <p:sp>
        <p:nvSpPr>
          <p:cNvPr id="132" name="在 TypeScript下 写一个正确的组件"/>
          <p:cNvSpPr txBox="1"/>
          <p:nvPr/>
        </p:nvSpPr>
        <p:spPr>
          <a:xfrm>
            <a:off x="4242737" y="6394448"/>
            <a:ext cx="60340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在 TypeScript下封装一个组件</a:t>
            </a:r>
          </a:p>
        </p:txBody>
      </p:sp>
      <p:sp>
        <p:nvSpPr>
          <p:cNvPr id="133" name="Vue Prop 的验证那些事"/>
          <p:cNvSpPr txBox="1"/>
          <p:nvPr/>
        </p:nvSpPr>
        <p:spPr>
          <a:xfrm>
            <a:off x="4248260" y="5029198"/>
            <a:ext cx="478229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Vue Prop 的验证那些事</a:t>
            </a:r>
          </a:p>
        </p:txBody>
      </p:sp>
      <p:sp>
        <p:nvSpPr>
          <p:cNvPr id="134" name="文本框 75"/>
          <p:cNvSpPr txBox="1"/>
          <p:nvPr/>
        </p:nvSpPr>
        <p:spPr>
          <a:xfrm>
            <a:off x="2854573" y="3547488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35" name="文本框 75"/>
          <p:cNvSpPr txBox="1"/>
          <p:nvPr/>
        </p:nvSpPr>
        <p:spPr>
          <a:xfrm>
            <a:off x="2854573" y="4912740"/>
            <a:ext cx="919538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36" name="文本框 75"/>
          <p:cNvSpPr txBox="1"/>
          <p:nvPr/>
        </p:nvSpPr>
        <p:spPr>
          <a:xfrm>
            <a:off x="2854573" y="6277990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563" y="3652251"/>
            <a:ext cx="12326673" cy="34904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1187450"/>
            <a:ext cx="12522200" cy="1409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50" y="3295650"/>
            <a:ext cx="12179300" cy="1282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1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3800" y="5276850"/>
            <a:ext cx="12014200" cy="1397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19" name="…"/>
          <p:cNvSpPr txBox="1"/>
          <p:nvPr/>
        </p:nvSpPr>
        <p:spPr>
          <a:xfrm>
            <a:off x="6717031" y="7372350"/>
            <a:ext cx="967737" cy="110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6800"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7" grpId="1"/>
      <p:bldP build="whole" bldLvl="1" animBg="1" rev="0" advAuto="0" spid="218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在 TypeScript下 写一个正确的组件"/>
          <p:cNvSpPr txBox="1"/>
          <p:nvPr/>
        </p:nvSpPr>
        <p:spPr>
          <a:xfrm>
            <a:off x="1683715" y="4762498"/>
            <a:ext cx="1103437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在 TypeScript下封装一个组件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Screen Shot 2018-07-14 at 8.48.10 AM.png" descr="Screen Shot 2018-07-14 at 8.48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385" y="0"/>
            <a:ext cx="11397030" cy="10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creen Shot 2018-07-14 at 9.36.25 AM.png" descr="Screen Shot 2018-07-14 at 9.36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35"/>
            <a:ext cx="14401800" cy="107807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527" y="3285125"/>
            <a:ext cx="12016747" cy="4224749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Screen Shot 2018-07-14 at 10.29.20 AM.png" descr="Screen Shot 2018-07-14 at 10.29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7947"/>
            <a:ext cx="14401800" cy="955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341" y="3708932"/>
            <a:ext cx="11029119" cy="337713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Q&amp;A"/>
          <p:cNvSpPr txBox="1"/>
          <p:nvPr/>
        </p:nvSpPr>
        <p:spPr>
          <a:xfrm>
            <a:off x="5807826" y="4589781"/>
            <a:ext cx="2786144" cy="161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HINKS"/>
          <p:cNvSpPr txBox="1"/>
          <p:nvPr/>
        </p:nvSpPr>
        <p:spPr>
          <a:xfrm>
            <a:off x="4820291" y="4589781"/>
            <a:ext cx="4761217" cy="161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THINKS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模块导入"/>
          <p:cNvSpPr txBox="1"/>
          <p:nvPr/>
        </p:nvSpPr>
        <p:spPr>
          <a:xfrm>
            <a:off x="2405805" y="4762498"/>
            <a:ext cx="959019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TypeScript 基础知识补充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模块导入"/>
          <p:cNvSpPr txBox="1"/>
          <p:nvPr/>
        </p:nvSpPr>
        <p:spPr>
          <a:xfrm>
            <a:off x="635687" y="457198"/>
            <a:ext cx="448544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81263" indent="-481263">
              <a:buSzPct val="100000"/>
              <a:buAutoNum type="arabicPeriod" startAt="1"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Interface 函数类型</a:t>
            </a:r>
          </a:p>
        </p:txBody>
      </p:sp>
      <p:sp>
        <p:nvSpPr>
          <p:cNvPr id="141" name="Line"/>
          <p:cNvSpPr/>
          <p:nvPr/>
        </p:nvSpPr>
        <p:spPr>
          <a:xfrm>
            <a:off x="7200900" y="4348865"/>
            <a:ext cx="0" cy="159934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350" y="6265102"/>
            <a:ext cx="9309100" cy="3543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5629" y="1947614"/>
            <a:ext cx="4090545" cy="20843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6350" y="6265102"/>
            <a:ext cx="7115028" cy="3543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  <p:bldP build="whole" bldLvl="1" animBg="1" rev="0" advAuto="0" spid="142" grpId="3"/>
      <p:bldP build="whole" bldLvl="1" animBg="1" rev="0" advAuto="0" spid="141" grpId="2"/>
      <p:bldP build="whole" bldLvl="1" animBg="1" rev="0" advAuto="0" spid="144" grpId="4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"/>
          <p:cNvSpPr/>
          <p:nvPr/>
        </p:nvSpPr>
        <p:spPr>
          <a:xfrm>
            <a:off x="7200893" y="4414649"/>
            <a:ext cx="8" cy="178252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860" y="1070663"/>
            <a:ext cx="6530080" cy="26779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6863208"/>
            <a:ext cx="13462000" cy="161290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6" grpId="1"/>
      <p:bldP build="whole" bldLvl="1" animBg="1" rev="0" advAuto="0" spid="148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3759198" y="3781216"/>
            <a:ext cx="8" cy="194018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385" y="1124305"/>
            <a:ext cx="4531630" cy="19401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6390976"/>
            <a:ext cx="7584107" cy="22725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53" name="Line"/>
          <p:cNvSpPr/>
          <p:nvPr/>
        </p:nvSpPr>
        <p:spPr>
          <a:xfrm>
            <a:off x="6380746" y="2094395"/>
            <a:ext cx="2147066" cy="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Line"/>
          <p:cNvSpPr/>
          <p:nvPr/>
        </p:nvSpPr>
        <p:spPr>
          <a:xfrm>
            <a:off x="11726577" y="4120098"/>
            <a:ext cx="8" cy="154397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2139" y="825690"/>
            <a:ext cx="4873281" cy="26948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8573" y="6253517"/>
            <a:ext cx="4696021" cy="254751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  <p:bldP build="whole" bldLvl="1" animBg="1" rev="0" advAuto="0" spid="154" grpId="5"/>
      <p:bldP build="whole" bldLvl="1" animBg="1" rev="0" advAuto="0" spid="152" grpId="2"/>
      <p:bldP build="whole" bldLvl="1" animBg="1" rev="0" advAuto="0" spid="153" grpId="3"/>
      <p:bldP build="whole" bldLvl="1" animBg="1" rev="0" advAuto="0" spid="155" grpId="4"/>
      <p:bldP build="whole" bldLvl="1" animBg="1" rev="0" advAuto="0" spid="156" grpId="6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00" y="2019300"/>
            <a:ext cx="10363200" cy="675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8-07-07 at 9.31.50 PM.png" descr="Screen Shot 2018-07-07 at 9.31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61" y="0"/>
            <a:ext cx="13956879" cy="10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当以非相对路径导入一个 JavaScript 模块时，导入的是什么？"/>
          <p:cNvSpPr txBox="1"/>
          <p:nvPr/>
        </p:nvSpPr>
        <p:spPr>
          <a:xfrm>
            <a:off x="645435" y="838199"/>
            <a:ext cx="846998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481263" indent="-481263">
              <a:buSzPct val="100000"/>
              <a:buAutoNum type="arabicPeriod" startAt="2"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以非相对路径导入一个 JavaScript 模块</a:t>
            </a:r>
          </a:p>
        </p:txBody>
      </p:sp>
      <p:pic>
        <p:nvPicPr>
          <p:cNvPr id="16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8038" y="3036297"/>
            <a:ext cx="12085726" cy="51542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Lucida Grande"/>
        <a:ea typeface="Lucida Grande"/>
        <a:cs typeface="Lucida Grande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